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1" r:id="rId27"/>
    <p:sldId id="456" r:id="rId28"/>
    <p:sldId id="457" r:id="rId29"/>
    <p:sldId id="270" r:id="rId30"/>
    <p:sldId id="267" r:id="rId31"/>
    <p:sldId id="268" r:id="rId32"/>
    <p:sldId id="273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7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database of objects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distinctive can be generated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24705</TotalTime>
  <Words>3734</Words>
  <Application>Microsoft Office PowerPoint</Application>
  <PresentationFormat>Widescreen</PresentationFormat>
  <Paragraphs>565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416</cp:revision>
  <dcterms:created xsi:type="dcterms:W3CDTF">2021-10-12T19:07:13Z</dcterms:created>
  <dcterms:modified xsi:type="dcterms:W3CDTF">2025-01-12T17:14:24Z</dcterms:modified>
</cp:coreProperties>
</file>